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69100" cy="9906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80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38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D57D-4278-4465-A12F-722CDC12D798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E946-72A1-478F-BD50-3E6BF77A6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6083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D57D-4278-4465-A12F-722CDC12D798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E946-72A1-478F-BD50-3E6BF77A6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5016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D57D-4278-4465-A12F-722CDC12D798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E946-72A1-478F-BD50-3E6BF77A6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620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D57D-4278-4465-A12F-722CDC12D798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E946-72A1-478F-BD50-3E6BF77A6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567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D57D-4278-4465-A12F-722CDC12D798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E946-72A1-478F-BD50-3E6BF77A6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350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D57D-4278-4465-A12F-722CDC12D798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E946-72A1-478F-BD50-3E6BF77A6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9573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D57D-4278-4465-A12F-722CDC12D798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E946-72A1-478F-BD50-3E6BF77A6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0964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D57D-4278-4465-A12F-722CDC12D798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E946-72A1-478F-BD50-3E6BF77A6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3952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D57D-4278-4465-A12F-722CDC12D798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E946-72A1-478F-BD50-3E6BF77A6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0907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D57D-4278-4465-A12F-722CDC12D798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E946-72A1-478F-BD50-3E6BF77A6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1132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D57D-4278-4465-A12F-722CDC12D798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E946-72A1-478F-BD50-3E6BF77A6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0221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FD57D-4278-4465-A12F-722CDC12D798}" type="datetimeFigureOut">
              <a:rPr lang="zh-TW" altLang="en-US" smtClean="0"/>
              <a:pPr/>
              <a:t>2020/12/11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9E946-72A1-478F-BD50-3E6BF77A6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7509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群組 108"/>
          <p:cNvGrpSpPr/>
          <p:nvPr/>
        </p:nvGrpSpPr>
        <p:grpSpPr>
          <a:xfrm>
            <a:off x="352540" y="164975"/>
            <a:ext cx="11093985" cy="6555315"/>
            <a:chOff x="352540" y="164975"/>
            <a:chExt cx="11093985" cy="6555315"/>
          </a:xfrm>
        </p:grpSpPr>
        <p:grpSp>
          <p:nvGrpSpPr>
            <p:cNvPr id="108" name="群組 107"/>
            <p:cNvGrpSpPr/>
            <p:nvPr/>
          </p:nvGrpSpPr>
          <p:grpSpPr>
            <a:xfrm>
              <a:off x="352540" y="496916"/>
              <a:ext cx="11093985" cy="6223374"/>
              <a:chOff x="922949" y="144375"/>
              <a:chExt cx="9042169" cy="6575661"/>
            </a:xfrm>
          </p:grpSpPr>
          <p:pic>
            <p:nvPicPr>
              <p:cNvPr id="11" name="圖片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22949" y="144375"/>
                <a:ext cx="8437728" cy="6575661"/>
              </a:xfrm>
              <a:prstGeom prst="rect">
                <a:avLst/>
              </a:prstGeom>
            </p:spPr>
          </p:pic>
          <p:sp>
            <p:nvSpPr>
              <p:cNvPr id="7" name="文字方塊 6"/>
              <p:cNvSpPr txBox="1"/>
              <p:nvPr/>
            </p:nvSpPr>
            <p:spPr>
              <a:xfrm>
                <a:off x="8824559" y="4869648"/>
                <a:ext cx="8002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6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監視器</a:t>
                </a:r>
                <a:endPara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8" name="文字方塊 7"/>
              <p:cNvSpPr txBox="1"/>
              <p:nvPr/>
            </p:nvSpPr>
            <p:spPr>
              <a:xfrm>
                <a:off x="8824475" y="5315647"/>
                <a:ext cx="11406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6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緊急</a:t>
                </a:r>
                <a:r>
                  <a:rPr lang="zh-TW" altLang="en-US" sz="16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通報 </a:t>
                </a:r>
                <a:endParaRPr lang="zh-TW" altLang="en-US" sz="16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9" name="橢圓 8"/>
              <p:cNvSpPr/>
              <p:nvPr/>
            </p:nvSpPr>
            <p:spPr>
              <a:xfrm>
                <a:off x="8508229" y="5382282"/>
                <a:ext cx="232343" cy="26191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10" name="等腰三角形 9"/>
              <p:cNvSpPr/>
              <p:nvPr/>
            </p:nvSpPr>
            <p:spPr>
              <a:xfrm>
                <a:off x="8429702" y="4871508"/>
                <a:ext cx="323284" cy="285106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12" name="文字方塊 11"/>
              <p:cNvSpPr txBox="1"/>
              <p:nvPr/>
            </p:nvSpPr>
            <p:spPr>
              <a:xfrm>
                <a:off x="2177592" y="1831703"/>
                <a:ext cx="80021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105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國際學舍</a:t>
                </a:r>
                <a:endParaRPr lang="zh-TW" altLang="en-US" sz="105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3" name="文字方塊 12"/>
              <p:cNvSpPr txBox="1"/>
              <p:nvPr/>
            </p:nvSpPr>
            <p:spPr>
              <a:xfrm>
                <a:off x="3667027" y="2121032"/>
                <a:ext cx="74892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5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鑑心廣場</a:t>
                </a:r>
                <a:endParaRPr lang="zh-TW" altLang="en-US" sz="105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" name="文字方塊 13"/>
              <p:cNvSpPr txBox="1"/>
              <p:nvPr/>
            </p:nvSpPr>
            <p:spPr>
              <a:xfrm>
                <a:off x="2242521" y="2762054"/>
                <a:ext cx="60785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5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明秀</a:t>
                </a:r>
                <a:r>
                  <a:rPr lang="zh-TW" altLang="en-US" sz="1050" dirty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湖</a:t>
                </a:r>
              </a:p>
            </p:txBody>
          </p:sp>
          <p:sp>
            <p:nvSpPr>
              <p:cNvPr id="15" name="文字方塊 14"/>
              <p:cNvSpPr txBox="1"/>
              <p:nvPr/>
            </p:nvSpPr>
            <p:spPr>
              <a:xfrm>
                <a:off x="1489436" y="3120272"/>
                <a:ext cx="46679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5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學舍</a:t>
                </a:r>
                <a:endParaRPr lang="zh-TW" altLang="en-US" sz="105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6" name="橢圓 15"/>
              <p:cNvSpPr/>
              <p:nvPr/>
            </p:nvSpPr>
            <p:spPr>
              <a:xfrm>
                <a:off x="1238055" y="3381882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17" name="等腰三角形 16"/>
              <p:cNvSpPr/>
              <p:nvPr/>
            </p:nvSpPr>
            <p:spPr>
              <a:xfrm>
                <a:off x="1472153" y="3342652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18" name="等腰三角形 17"/>
              <p:cNvSpPr/>
              <p:nvPr/>
            </p:nvSpPr>
            <p:spPr>
              <a:xfrm>
                <a:off x="1956230" y="2771479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>
                <a:off x="2110547" y="1652594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20" name="等腰三角形 19"/>
              <p:cNvSpPr/>
              <p:nvPr/>
            </p:nvSpPr>
            <p:spPr>
              <a:xfrm>
                <a:off x="3833564" y="3234422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21" name="等腰三角形 20"/>
              <p:cNvSpPr/>
              <p:nvPr/>
            </p:nvSpPr>
            <p:spPr>
              <a:xfrm>
                <a:off x="3808430" y="3747248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22" name="等腰三角形 21"/>
              <p:cNvSpPr/>
              <p:nvPr/>
            </p:nvSpPr>
            <p:spPr>
              <a:xfrm>
                <a:off x="3461210" y="3794079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23" name="等腰三角形 22"/>
              <p:cNvSpPr/>
              <p:nvPr/>
            </p:nvSpPr>
            <p:spPr>
              <a:xfrm>
                <a:off x="1890243" y="3639989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24" name="橢圓 23"/>
              <p:cNvSpPr/>
              <p:nvPr/>
            </p:nvSpPr>
            <p:spPr>
              <a:xfrm>
                <a:off x="3590229" y="3223284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25" name="文字方塊 24"/>
              <p:cNvSpPr txBox="1"/>
              <p:nvPr/>
            </p:nvSpPr>
            <p:spPr>
              <a:xfrm>
                <a:off x="3379527" y="3362976"/>
                <a:ext cx="8258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機車停車場</a:t>
                </a:r>
                <a:endParaRPr lang="en-US" altLang="zh-TW" sz="1000" dirty="0" smtClean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r>
                  <a:rPr lang="zh-TW" altLang="en-US" sz="10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第二區</a:t>
                </a:r>
                <a:endParaRPr lang="zh-TW" altLang="en-US" sz="10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26" name="等腰三角形 25"/>
              <p:cNvSpPr/>
              <p:nvPr/>
            </p:nvSpPr>
            <p:spPr>
              <a:xfrm>
                <a:off x="5899101" y="1127374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27" name="等腰三角形 26"/>
              <p:cNvSpPr/>
              <p:nvPr/>
            </p:nvSpPr>
            <p:spPr>
              <a:xfrm>
                <a:off x="5203873" y="1049612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28" name="等腰三角形 27"/>
              <p:cNvSpPr/>
              <p:nvPr/>
            </p:nvSpPr>
            <p:spPr>
              <a:xfrm>
                <a:off x="4183423" y="920026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29" name="橢圓 28"/>
              <p:cNvSpPr/>
              <p:nvPr/>
            </p:nvSpPr>
            <p:spPr>
              <a:xfrm>
                <a:off x="5772625" y="1155653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30" name="橢圓 29"/>
              <p:cNvSpPr/>
              <p:nvPr/>
            </p:nvSpPr>
            <p:spPr>
              <a:xfrm>
                <a:off x="5000412" y="1054652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31" name="橢圓 30"/>
              <p:cNvSpPr/>
              <p:nvPr/>
            </p:nvSpPr>
            <p:spPr>
              <a:xfrm>
                <a:off x="4345249" y="956778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32" name="文字方塊 31"/>
              <p:cNvSpPr txBox="1"/>
              <p:nvPr/>
            </p:nvSpPr>
            <p:spPr>
              <a:xfrm>
                <a:off x="5203873" y="1496028"/>
                <a:ext cx="64633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9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營舍保留</a:t>
                </a:r>
                <a:endParaRPr lang="zh-TW" altLang="en-US" sz="9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3" name="文字方塊 32"/>
              <p:cNvSpPr txBox="1"/>
              <p:nvPr/>
            </p:nvSpPr>
            <p:spPr>
              <a:xfrm>
                <a:off x="4272960" y="1409144"/>
                <a:ext cx="64633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9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營舍保留</a:t>
                </a:r>
                <a:endParaRPr lang="zh-TW" altLang="en-US" sz="9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4" name="文字方塊 33"/>
              <p:cNvSpPr txBox="1"/>
              <p:nvPr/>
            </p:nvSpPr>
            <p:spPr>
              <a:xfrm>
                <a:off x="3494860" y="1353076"/>
                <a:ext cx="64633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9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營舍保留</a:t>
                </a:r>
                <a:endParaRPr lang="zh-TW" altLang="en-US" sz="9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5" name="文字方塊 34"/>
              <p:cNvSpPr txBox="1"/>
              <p:nvPr/>
            </p:nvSpPr>
            <p:spPr>
              <a:xfrm>
                <a:off x="2569534" y="1022479"/>
                <a:ext cx="64633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9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營舍保留</a:t>
                </a:r>
                <a:endParaRPr lang="zh-TW" altLang="en-US" sz="9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36" name="等腰三角形 35"/>
              <p:cNvSpPr/>
              <p:nvPr/>
            </p:nvSpPr>
            <p:spPr>
              <a:xfrm>
                <a:off x="4706207" y="1652594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37" name="等腰三角形 36"/>
              <p:cNvSpPr/>
              <p:nvPr/>
            </p:nvSpPr>
            <p:spPr>
              <a:xfrm>
                <a:off x="6179402" y="3606710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38" name="等腰三角形 37"/>
              <p:cNvSpPr/>
              <p:nvPr/>
            </p:nvSpPr>
            <p:spPr>
              <a:xfrm>
                <a:off x="6386366" y="2375825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39" name="等腰三角形 38"/>
              <p:cNvSpPr/>
              <p:nvPr/>
            </p:nvSpPr>
            <p:spPr>
              <a:xfrm>
                <a:off x="8049528" y="1960236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40" name="等腰三角形 39"/>
              <p:cNvSpPr/>
              <p:nvPr/>
            </p:nvSpPr>
            <p:spPr>
              <a:xfrm>
                <a:off x="6999634" y="2070883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41" name="橢圓 40"/>
              <p:cNvSpPr/>
              <p:nvPr/>
            </p:nvSpPr>
            <p:spPr>
              <a:xfrm>
                <a:off x="6347579" y="2611224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42" name="文字方塊 41"/>
              <p:cNvSpPr txBox="1"/>
              <p:nvPr/>
            </p:nvSpPr>
            <p:spPr>
              <a:xfrm>
                <a:off x="5850204" y="3257242"/>
                <a:ext cx="8258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機車停車場</a:t>
                </a:r>
                <a:endParaRPr lang="en-US" altLang="zh-TW" sz="1000" dirty="0" smtClean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r>
                  <a:rPr lang="zh-TW" altLang="en-US" sz="10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第一區</a:t>
                </a:r>
                <a:endParaRPr lang="zh-TW" altLang="en-US" sz="10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43" name="橢圓 42"/>
              <p:cNvSpPr/>
              <p:nvPr/>
            </p:nvSpPr>
            <p:spPr>
              <a:xfrm>
                <a:off x="6010225" y="3628800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44" name="等腰三角形 43"/>
              <p:cNvSpPr/>
              <p:nvPr/>
            </p:nvSpPr>
            <p:spPr>
              <a:xfrm>
                <a:off x="5763489" y="3868861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45" name="等腰三角形 44"/>
              <p:cNvSpPr/>
              <p:nvPr/>
            </p:nvSpPr>
            <p:spPr>
              <a:xfrm>
                <a:off x="6655077" y="4577602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46" name="等腰三角形 45"/>
              <p:cNvSpPr/>
              <p:nvPr/>
            </p:nvSpPr>
            <p:spPr>
              <a:xfrm>
                <a:off x="7591484" y="3866445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47" name="等腰三角形 46"/>
              <p:cNvSpPr/>
              <p:nvPr/>
            </p:nvSpPr>
            <p:spPr>
              <a:xfrm>
                <a:off x="6893921" y="3883633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53" name="橢圓 52"/>
              <p:cNvSpPr/>
              <p:nvPr/>
            </p:nvSpPr>
            <p:spPr>
              <a:xfrm>
                <a:off x="5928947" y="5452303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55" name="橢圓 54"/>
              <p:cNvSpPr/>
              <p:nvPr/>
            </p:nvSpPr>
            <p:spPr>
              <a:xfrm>
                <a:off x="5878868" y="4530466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57" name="橢圓 56"/>
              <p:cNvSpPr/>
              <p:nvPr/>
            </p:nvSpPr>
            <p:spPr>
              <a:xfrm>
                <a:off x="6458264" y="4605881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59" name="橢圓 58"/>
              <p:cNvSpPr/>
              <p:nvPr/>
            </p:nvSpPr>
            <p:spPr>
              <a:xfrm>
                <a:off x="7408740" y="3897772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61" name="橢圓 60"/>
              <p:cNvSpPr/>
              <p:nvPr/>
            </p:nvSpPr>
            <p:spPr>
              <a:xfrm>
                <a:off x="6727456" y="3911203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63" name="文字方塊 62"/>
              <p:cNvSpPr txBox="1"/>
              <p:nvPr/>
            </p:nvSpPr>
            <p:spPr>
              <a:xfrm>
                <a:off x="7229146" y="3541037"/>
                <a:ext cx="69762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勤創基地</a:t>
                </a:r>
                <a:endParaRPr lang="zh-TW" altLang="en-US" sz="10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64" name="文字方塊 63"/>
              <p:cNvSpPr txBox="1"/>
              <p:nvPr/>
            </p:nvSpPr>
            <p:spPr>
              <a:xfrm>
                <a:off x="6402852" y="4359660"/>
                <a:ext cx="56938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管理館</a:t>
                </a:r>
                <a:endParaRPr lang="zh-TW" altLang="en-US" sz="10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65" name="文字方塊 64"/>
              <p:cNvSpPr txBox="1"/>
              <p:nvPr/>
            </p:nvSpPr>
            <p:spPr>
              <a:xfrm>
                <a:off x="5700970" y="4338957"/>
                <a:ext cx="59503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8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創新大樓</a:t>
                </a:r>
                <a:endParaRPr lang="zh-TW" altLang="en-US" sz="8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66" name="等腰三角形 65"/>
              <p:cNvSpPr/>
              <p:nvPr/>
            </p:nvSpPr>
            <p:spPr>
              <a:xfrm>
                <a:off x="7492599" y="5401492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67" name="等腰三角形 66"/>
              <p:cNvSpPr/>
              <p:nvPr/>
            </p:nvSpPr>
            <p:spPr>
              <a:xfrm>
                <a:off x="6736883" y="5416264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68" name="等腰三角形 67"/>
              <p:cNvSpPr/>
              <p:nvPr/>
            </p:nvSpPr>
            <p:spPr>
              <a:xfrm>
                <a:off x="6019652" y="4513126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69" name="文字方塊 68"/>
              <p:cNvSpPr txBox="1"/>
              <p:nvPr/>
            </p:nvSpPr>
            <p:spPr>
              <a:xfrm>
                <a:off x="7407841" y="5165172"/>
                <a:ext cx="60785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1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警衛室</a:t>
                </a:r>
                <a:endParaRPr lang="zh-TW" altLang="en-US" sz="11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70" name="文字方塊 69"/>
              <p:cNvSpPr txBox="1"/>
              <p:nvPr/>
            </p:nvSpPr>
            <p:spPr>
              <a:xfrm>
                <a:off x="6670019" y="5203504"/>
                <a:ext cx="53091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9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停車場</a:t>
                </a:r>
                <a:endParaRPr lang="zh-TW" altLang="en-US" sz="9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71" name="文字方塊 70"/>
              <p:cNvSpPr txBox="1"/>
              <p:nvPr/>
            </p:nvSpPr>
            <p:spPr>
              <a:xfrm>
                <a:off x="7430248" y="4670622"/>
                <a:ext cx="800219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8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創辦人辦公室</a:t>
                </a:r>
                <a:endParaRPr lang="zh-TW" altLang="en-US" sz="8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72" name="等腰三角形 71"/>
              <p:cNvSpPr/>
              <p:nvPr/>
            </p:nvSpPr>
            <p:spPr>
              <a:xfrm>
                <a:off x="6123581" y="5434336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73" name="文字方塊 72"/>
              <p:cNvSpPr txBox="1"/>
              <p:nvPr/>
            </p:nvSpPr>
            <p:spPr>
              <a:xfrm>
                <a:off x="5808967" y="5130706"/>
                <a:ext cx="56938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國秀樓</a:t>
                </a:r>
                <a:endParaRPr lang="zh-TW" altLang="en-US" sz="10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74" name="等腰三角形 73"/>
              <p:cNvSpPr/>
              <p:nvPr/>
            </p:nvSpPr>
            <p:spPr>
              <a:xfrm>
                <a:off x="4877941" y="4115048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75" name="橢圓 74"/>
              <p:cNvSpPr/>
              <p:nvPr/>
            </p:nvSpPr>
            <p:spPr>
              <a:xfrm>
                <a:off x="4535255" y="5325881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76" name="等腰三角形 75"/>
              <p:cNvSpPr/>
              <p:nvPr/>
            </p:nvSpPr>
            <p:spPr>
              <a:xfrm>
                <a:off x="4655244" y="5273194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77" name="橢圓 76"/>
              <p:cNvSpPr/>
              <p:nvPr/>
            </p:nvSpPr>
            <p:spPr>
              <a:xfrm>
                <a:off x="5476575" y="5029268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78" name="等腰三角形 77"/>
              <p:cNvSpPr/>
              <p:nvPr/>
            </p:nvSpPr>
            <p:spPr>
              <a:xfrm>
                <a:off x="5317102" y="5000989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79" name="文字方塊 78"/>
              <p:cNvSpPr txBox="1"/>
              <p:nvPr/>
            </p:nvSpPr>
            <p:spPr>
              <a:xfrm>
                <a:off x="5116394" y="5275602"/>
                <a:ext cx="56938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誠樸館</a:t>
                </a:r>
                <a:endParaRPr lang="zh-TW" altLang="en-US" sz="10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80" name="文字方塊 79"/>
              <p:cNvSpPr txBox="1"/>
              <p:nvPr/>
            </p:nvSpPr>
            <p:spPr>
              <a:xfrm>
                <a:off x="4387781" y="5090543"/>
                <a:ext cx="82586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圖書資訊館</a:t>
                </a:r>
                <a:endParaRPr lang="zh-TW" altLang="en-US" sz="10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81" name="文字方塊 80"/>
              <p:cNvSpPr txBox="1"/>
              <p:nvPr/>
            </p:nvSpPr>
            <p:spPr>
              <a:xfrm>
                <a:off x="2673168" y="5253816"/>
                <a:ext cx="108234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工具機學院大樓</a:t>
                </a:r>
                <a:endParaRPr lang="zh-TW" altLang="en-US" sz="10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82" name="橢圓 81"/>
              <p:cNvSpPr/>
              <p:nvPr/>
            </p:nvSpPr>
            <p:spPr>
              <a:xfrm>
                <a:off x="4742736" y="4162180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83" name="橢圓 82"/>
              <p:cNvSpPr/>
              <p:nvPr/>
            </p:nvSpPr>
            <p:spPr>
              <a:xfrm>
                <a:off x="1985068" y="5843154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84" name="橢圓 83"/>
              <p:cNvSpPr/>
              <p:nvPr/>
            </p:nvSpPr>
            <p:spPr>
              <a:xfrm>
                <a:off x="3065086" y="5938494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85" name="等腰三角形 84"/>
              <p:cNvSpPr/>
              <p:nvPr/>
            </p:nvSpPr>
            <p:spPr>
              <a:xfrm>
                <a:off x="2152941" y="5814875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86" name="等腰三角形 85"/>
              <p:cNvSpPr/>
              <p:nvPr/>
            </p:nvSpPr>
            <p:spPr>
              <a:xfrm>
                <a:off x="2116734" y="6242801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87" name="等腰三角形 86"/>
              <p:cNvSpPr/>
              <p:nvPr/>
            </p:nvSpPr>
            <p:spPr>
              <a:xfrm>
                <a:off x="3209137" y="5853918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88" name="文字方塊 87"/>
              <p:cNvSpPr txBox="1"/>
              <p:nvPr/>
            </p:nvSpPr>
            <p:spPr>
              <a:xfrm>
                <a:off x="3617617" y="5643683"/>
                <a:ext cx="53091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9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污水廠</a:t>
                </a:r>
                <a:endParaRPr lang="zh-TW" altLang="en-US" sz="9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89" name="文字方塊 88"/>
              <p:cNvSpPr txBox="1"/>
              <p:nvPr/>
            </p:nvSpPr>
            <p:spPr>
              <a:xfrm>
                <a:off x="2513377" y="6320008"/>
                <a:ext cx="76174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9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高爾夫球場</a:t>
                </a:r>
                <a:endParaRPr lang="zh-TW" altLang="en-US" sz="9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90" name="文字方塊 89"/>
              <p:cNvSpPr txBox="1"/>
              <p:nvPr/>
            </p:nvSpPr>
            <p:spPr>
              <a:xfrm>
                <a:off x="1815750" y="6443118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8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文化休閒館</a:t>
                </a:r>
                <a:endParaRPr lang="zh-TW" altLang="en-US" sz="8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91" name="文字方塊 90"/>
              <p:cNvSpPr txBox="1"/>
              <p:nvPr/>
            </p:nvSpPr>
            <p:spPr>
              <a:xfrm>
                <a:off x="1949770" y="5362748"/>
                <a:ext cx="323165" cy="438582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lang="zh-TW" altLang="en-US" sz="900" dirty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青</a:t>
                </a:r>
                <a:r>
                  <a:rPr lang="zh-TW" altLang="en-US" sz="9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永館</a:t>
                </a:r>
                <a:endParaRPr lang="zh-TW" altLang="en-US" sz="9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92" name="文字方塊 91"/>
              <p:cNvSpPr txBox="1"/>
              <p:nvPr/>
            </p:nvSpPr>
            <p:spPr>
              <a:xfrm>
                <a:off x="4917044" y="4230587"/>
                <a:ext cx="76174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9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機械工程館</a:t>
                </a:r>
                <a:endParaRPr lang="zh-TW" altLang="en-US" sz="9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93" name="文字方塊 92"/>
              <p:cNvSpPr txBox="1"/>
              <p:nvPr/>
            </p:nvSpPr>
            <p:spPr>
              <a:xfrm>
                <a:off x="4809987" y="4509555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8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汽車停車場</a:t>
                </a:r>
                <a:endParaRPr lang="zh-TW" altLang="en-US" sz="8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94" name="等腰三角形 93"/>
              <p:cNvSpPr/>
              <p:nvPr/>
            </p:nvSpPr>
            <p:spPr>
              <a:xfrm>
                <a:off x="5047668" y="4681381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95" name="文字方塊 94"/>
              <p:cNvSpPr txBox="1"/>
              <p:nvPr/>
            </p:nvSpPr>
            <p:spPr>
              <a:xfrm>
                <a:off x="4215851" y="4490568"/>
                <a:ext cx="59503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8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行政大樓</a:t>
                </a:r>
                <a:endParaRPr lang="zh-TW" altLang="en-US" sz="8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96" name="等腰三角形 95"/>
              <p:cNvSpPr/>
              <p:nvPr/>
            </p:nvSpPr>
            <p:spPr>
              <a:xfrm>
                <a:off x="2788373" y="4225351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97" name="等腰三角形 96"/>
              <p:cNvSpPr/>
              <p:nvPr/>
            </p:nvSpPr>
            <p:spPr>
              <a:xfrm>
                <a:off x="4001210" y="4635444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98" name="等腰三角形 97"/>
              <p:cNvSpPr/>
              <p:nvPr/>
            </p:nvSpPr>
            <p:spPr>
              <a:xfrm>
                <a:off x="4482321" y="4681381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99" name="文字方塊 98"/>
              <p:cNvSpPr txBox="1"/>
              <p:nvPr/>
            </p:nvSpPr>
            <p:spPr>
              <a:xfrm>
                <a:off x="3674997" y="4463603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8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汽車停車場</a:t>
                </a:r>
                <a:endParaRPr lang="zh-TW" altLang="en-US" sz="8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00" name="橢圓 99"/>
              <p:cNvSpPr/>
              <p:nvPr/>
            </p:nvSpPr>
            <p:spPr>
              <a:xfrm>
                <a:off x="2607878" y="4270588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101" name="橢圓 100"/>
              <p:cNvSpPr/>
              <p:nvPr/>
            </p:nvSpPr>
            <p:spPr>
              <a:xfrm>
                <a:off x="3849022" y="4643020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  <p:sp>
            <p:nvSpPr>
              <p:cNvPr id="102" name="文字方塊 101"/>
              <p:cNvSpPr txBox="1"/>
              <p:nvPr/>
            </p:nvSpPr>
            <p:spPr>
              <a:xfrm>
                <a:off x="2979997" y="4236549"/>
                <a:ext cx="56938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0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工程館</a:t>
                </a:r>
                <a:endParaRPr lang="zh-TW" altLang="en-US" sz="10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03" name="文字方塊 102"/>
              <p:cNvSpPr txBox="1"/>
              <p:nvPr/>
            </p:nvSpPr>
            <p:spPr>
              <a:xfrm>
                <a:off x="1722754" y="4094102"/>
                <a:ext cx="633507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700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工業工程館</a:t>
                </a:r>
                <a:endParaRPr lang="zh-TW" altLang="en-US" sz="700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05" name="等腰三角形 104"/>
              <p:cNvSpPr/>
              <p:nvPr/>
            </p:nvSpPr>
            <p:spPr>
              <a:xfrm>
                <a:off x="2083196" y="4280936"/>
                <a:ext cx="131974" cy="179109"/>
              </a:xfrm>
              <a:prstGeom prst="triangl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 dirty="0"/>
              </a:p>
            </p:txBody>
          </p:sp>
          <p:sp>
            <p:nvSpPr>
              <p:cNvPr id="106" name="橢圓 105"/>
              <p:cNvSpPr/>
              <p:nvPr/>
            </p:nvSpPr>
            <p:spPr>
              <a:xfrm>
                <a:off x="1927401" y="4289145"/>
                <a:ext cx="141401" cy="1508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050"/>
              </a:p>
            </p:txBody>
          </p:sp>
        </p:grpSp>
        <p:sp>
          <p:nvSpPr>
            <p:cNvPr id="107" name="文字方塊 106"/>
            <p:cNvSpPr txBox="1"/>
            <p:nvPr/>
          </p:nvSpPr>
          <p:spPr>
            <a:xfrm>
              <a:off x="1663548" y="164975"/>
              <a:ext cx="81855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800" b="1" dirty="0" smtClean="0">
                  <a:solidFill>
                    <a:srgbClr val="7030A0"/>
                  </a:solidFill>
                  <a:latin typeface="新造超立體" pitchFamily="49" charset="-120"/>
                  <a:ea typeface="新造超立體" pitchFamily="49" charset="-120"/>
                  <a:cs typeface="新造超立體" pitchFamily="49" charset="-120"/>
                </a:rPr>
                <a:t>國立勤益科技</a:t>
              </a:r>
              <a:r>
                <a:rPr lang="zh-TW" altLang="en-US" sz="2800" b="1" dirty="0" smtClean="0">
                  <a:solidFill>
                    <a:srgbClr val="7030A0"/>
                  </a:solidFill>
                  <a:latin typeface="新造超立體" pitchFamily="49" charset="-120"/>
                  <a:ea typeface="新造超立體" pitchFamily="49" charset="-120"/>
                  <a:cs typeface="新造超立體" pitchFamily="49" charset="-120"/>
                </a:rPr>
                <a:t>大學全校</a:t>
              </a:r>
              <a:r>
                <a:rPr lang="zh-TW" altLang="en-US" sz="2800" b="1" dirty="0" smtClean="0">
                  <a:solidFill>
                    <a:srgbClr val="7030A0"/>
                  </a:solidFill>
                  <a:latin typeface="新造超立體" pitchFamily="49" charset="-120"/>
                  <a:ea typeface="新造超立體" pitchFamily="49" charset="-120"/>
                  <a:cs typeface="新造超立體" pitchFamily="49" charset="-120"/>
                </a:rPr>
                <a:t>區</a:t>
              </a:r>
              <a:r>
                <a:rPr lang="zh-TW" altLang="en-US" sz="2800" b="1" dirty="0" smtClean="0">
                  <a:solidFill>
                    <a:srgbClr val="7030A0"/>
                  </a:solidFill>
                  <a:latin typeface="新造超立體" pitchFamily="49" charset="-120"/>
                  <a:ea typeface="新造超立體" pitchFamily="49" charset="-120"/>
                  <a:cs typeface="新造超立體" pitchFamily="49" charset="-120"/>
                </a:rPr>
                <a:t>監視器及緊急通報配置</a:t>
              </a:r>
              <a:r>
                <a:rPr lang="zh-TW" altLang="en-US" sz="2800" b="1" dirty="0" smtClean="0">
                  <a:solidFill>
                    <a:srgbClr val="7030A0"/>
                  </a:solidFill>
                  <a:latin typeface="新造超立體" pitchFamily="49" charset="-120"/>
                  <a:ea typeface="新造超立體" pitchFamily="49" charset="-120"/>
                  <a:cs typeface="新造超立體" pitchFamily="49" charset="-120"/>
                </a:rPr>
                <a:t>圖</a:t>
              </a:r>
              <a:endParaRPr lang="zh-TW" altLang="en-US" sz="2800" b="1" dirty="0">
                <a:solidFill>
                  <a:srgbClr val="7030A0"/>
                </a:solidFill>
                <a:latin typeface="新造超立體" pitchFamily="49" charset="-120"/>
                <a:ea typeface="新造超立體" pitchFamily="49" charset="-120"/>
                <a:cs typeface="新造超立體" pitchFamily="49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466639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92</Words>
  <Application>Microsoft Office PowerPoint</Application>
  <PresentationFormat>自訂</PresentationFormat>
  <Paragraphs>35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21</cp:revision>
  <cp:lastPrinted>2020-12-07T02:19:00Z</cp:lastPrinted>
  <dcterms:created xsi:type="dcterms:W3CDTF">2020-12-07T01:25:21Z</dcterms:created>
  <dcterms:modified xsi:type="dcterms:W3CDTF">2020-12-11T02:38:24Z</dcterms:modified>
</cp:coreProperties>
</file>